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7" r:id="rId2"/>
    <p:sldId id="286" r:id="rId3"/>
    <p:sldId id="259" r:id="rId4"/>
    <p:sldId id="257" r:id="rId5"/>
    <p:sldId id="258" r:id="rId6"/>
    <p:sldId id="260" r:id="rId7"/>
    <p:sldId id="264" r:id="rId8"/>
    <p:sldId id="279" r:id="rId9"/>
    <p:sldId id="265" r:id="rId10"/>
    <p:sldId id="263" r:id="rId11"/>
    <p:sldId id="262" r:id="rId12"/>
    <p:sldId id="266" r:id="rId13"/>
    <p:sldId id="272" r:id="rId14"/>
    <p:sldId id="269" r:id="rId15"/>
    <p:sldId id="270" r:id="rId16"/>
    <p:sldId id="278" r:id="rId17"/>
    <p:sldId id="271" r:id="rId18"/>
    <p:sldId id="273" r:id="rId19"/>
    <p:sldId id="274" r:id="rId20"/>
    <p:sldId id="275" r:id="rId21"/>
    <p:sldId id="281" r:id="rId22"/>
    <p:sldId id="277" r:id="rId23"/>
    <p:sldId id="282" r:id="rId24"/>
    <p:sldId id="276" r:id="rId25"/>
    <p:sldId id="284" r:id="rId26"/>
    <p:sldId id="283" r:id="rId27"/>
    <p:sldId id="285" r:id="rId2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 autoAdjust="0"/>
    <p:restoredTop sz="94747" autoAdjust="0"/>
  </p:normalViewPr>
  <p:slideViewPr>
    <p:cSldViewPr snapToGrid="0" snapToObjects="1">
      <p:cViewPr varScale="1">
        <p:scale>
          <a:sx n="89" d="100"/>
          <a:sy n="89" d="100"/>
        </p:scale>
        <p:origin x="-14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0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9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10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0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692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8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8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88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19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72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8828A-108F-0147-962D-58681E940863}" type="datetimeFigureOut">
              <a:rPr lang="de-DE" smtClean="0"/>
              <a:t>11.11.20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288F7-3E22-854A-AAFD-F319C8744B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06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7210" advClick="0" advTm="3000">
        <p14:flash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2397124"/>
            <a:ext cx="5486400" cy="1000126"/>
          </a:xfrm>
        </p:spPr>
        <p:txBody>
          <a:bodyPr>
            <a:normAutofit/>
          </a:bodyPr>
          <a:lstStyle/>
          <a:p>
            <a:r>
              <a:rPr lang="de-DE" dirty="0" smtClean="0"/>
              <a:t>Das Fach Kunst</a:t>
            </a:r>
            <a:endParaRPr lang="de-DE" dirty="0"/>
          </a:p>
        </p:txBody>
      </p:sp>
      <p:pic>
        <p:nvPicPr>
          <p:cNvPr id="5" name="Bildplatzhalter 4" descr="Op Art Jg.8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9" b="41049"/>
          <a:stretch>
            <a:fillRect/>
          </a:stretch>
        </p:blipFill>
        <p:spPr>
          <a:xfrm>
            <a:off x="1792288" y="612774"/>
            <a:ext cx="5486400" cy="2308226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2682875"/>
            <a:ext cx="5486400" cy="2222499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Liebe Eltern, liebe Schülerinnen und Schüler,</a:t>
            </a:r>
          </a:p>
          <a:p>
            <a:r>
              <a:rPr lang="de-DE" dirty="0" smtClean="0"/>
              <a:t>das Fach Kunst zeigt Arbeitsergebnisse unterschiedlicher Jahrgänge aus dem Kunstunterricht an der Friedrich-Ebert-Realschule.</a:t>
            </a:r>
          </a:p>
          <a:p>
            <a:r>
              <a:rPr lang="de-DE" dirty="0" smtClean="0"/>
              <a:t>Viel Spaß!</a:t>
            </a:r>
          </a:p>
        </p:txBody>
      </p:sp>
    </p:spTree>
    <p:extLst>
      <p:ext uri="{BB962C8B-B14F-4D97-AF65-F5344CB8AC3E}">
        <p14:creationId xmlns:p14="http://schemas.microsoft.com/office/powerpoint/2010/main" val="87809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210" advClick="0" advTm="2830">
        <p14:flash/>
      </p:transition>
    </mc:Choice>
    <mc:Fallback>
      <p:transition xmlns:p14="http://schemas.microsoft.com/office/powerpoint/2010/main" spd="slow" advClick="0" advTm="28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Strukturen zeichnen</a:t>
            </a:r>
            <a:endParaRPr lang="de-DE" dirty="0"/>
          </a:p>
        </p:txBody>
      </p:sp>
      <p:pic>
        <p:nvPicPr>
          <p:cNvPr id="3" name="Bildplatzhalter 2" descr="Zeichnung 1 Jg.8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89" r="-38889"/>
          <a:stretch/>
        </p:blipFill>
        <p:spPr>
          <a:xfrm rot="16200000">
            <a:off x="1792288" y="612775"/>
            <a:ext cx="5486400" cy="4114800"/>
          </a:xfrm>
        </p:spPr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7/8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11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936">
        <p:dissolve/>
      </p:transition>
    </mc:Choice>
    <mc:Fallback>
      <p:transition xmlns:p14="http://schemas.microsoft.com/office/powerpoint/2010/main" spd="slow" advClick="0" advTm="3936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Op</a:t>
            </a:r>
            <a:r>
              <a:rPr lang="de-DE" dirty="0" smtClean="0"/>
              <a:t> Art</a:t>
            </a:r>
            <a:endParaRPr lang="de-DE" dirty="0"/>
          </a:p>
        </p:txBody>
      </p:sp>
      <p:pic>
        <p:nvPicPr>
          <p:cNvPr id="3" name="Bildplatzhalter 2" descr="Op Art Jg.8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7/8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21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910">
        <p:checker/>
      </p:transition>
    </mc:Choice>
    <mc:Fallback>
      <p:transition xmlns:p14="http://schemas.microsoft.com/office/powerpoint/2010/main" spd="slow" advClick="0" advTm="3910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92288" y="5749964"/>
            <a:ext cx="5486400" cy="32393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Plakatwettbewerb</a:t>
            </a:r>
            <a:endParaRPr lang="de-DE" dirty="0"/>
          </a:p>
        </p:txBody>
      </p:sp>
      <p:pic>
        <p:nvPicPr>
          <p:cNvPr id="5" name="Bildplatzhalter 4" descr="Plakate 3 Jg.8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792288" y="949364"/>
            <a:ext cx="5486400" cy="4114800"/>
          </a:xfrm>
        </p:spPr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1792288" y="6073900"/>
            <a:ext cx="5486400" cy="336589"/>
          </a:xfrm>
        </p:spPr>
        <p:txBody>
          <a:bodyPr>
            <a:normAutofit/>
          </a:bodyPr>
          <a:lstStyle/>
          <a:p>
            <a:r>
              <a:rPr lang="de-DE" dirty="0" smtClean="0"/>
              <a:t>Jahrgang 7/8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4393448"/>
      </p:ext>
    </p:extLst>
  </p:cSld>
  <p:clrMapOvr>
    <a:masterClrMapping/>
  </p:clrMapOvr>
  <p:transition xmlns:p14="http://schemas.microsoft.com/office/powerpoint/2010/main" spd="slow" advClick="0" advTm="2173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92288" y="5660814"/>
            <a:ext cx="5486400" cy="458984"/>
          </a:xfrm>
        </p:spPr>
        <p:txBody>
          <a:bodyPr/>
          <a:lstStyle/>
          <a:p>
            <a:r>
              <a:rPr lang="de-DE" dirty="0" smtClean="0"/>
              <a:t>Plakatwettbewerb</a:t>
            </a:r>
            <a:endParaRPr lang="de-DE" dirty="0"/>
          </a:p>
        </p:txBody>
      </p:sp>
      <p:pic>
        <p:nvPicPr>
          <p:cNvPr id="3" name="Bildplatzhalter 2" descr="Plakate 2 Jg.8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792287" y="860213"/>
            <a:ext cx="5486400" cy="4114800"/>
          </a:xfrm>
        </p:spPr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1792288" y="6119798"/>
            <a:ext cx="5486400" cy="290691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Jahrgang 7/8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09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100">
        <p:blinds dir="vert"/>
      </p:transition>
    </mc:Choice>
    <mc:Fallback>
      <p:transition xmlns:p14="http://schemas.microsoft.com/office/powerpoint/2010/main" spd="slow" advClick="0" advTm="3100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Plakatwettbewerb</a:t>
            </a:r>
            <a:endParaRPr lang="de-DE" dirty="0"/>
          </a:p>
        </p:txBody>
      </p:sp>
      <p:pic>
        <p:nvPicPr>
          <p:cNvPr id="3" name="Bildplatzhalter 2" descr="Plakate1 Jg.8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7/8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76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593">
        <p:dissolve/>
      </p:transition>
    </mc:Choice>
    <mc:Fallback>
      <p:transition xmlns:p14="http://schemas.microsoft.com/office/powerpoint/2010/main" spd="slow" advClick="0" advTm="1593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Türumrahmungen</a:t>
            </a:r>
            <a:endParaRPr lang="de-DE" dirty="0"/>
          </a:p>
        </p:txBody>
      </p:sp>
      <p:pic>
        <p:nvPicPr>
          <p:cNvPr id="3" name="Bildplatzhalter 2" descr="Türumrahmungen1 Jg.8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7/8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028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416">
        <p:checker/>
      </p:transition>
    </mc:Choice>
    <mc:Fallback>
      <p:transition xmlns:p14="http://schemas.microsoft.com/office/powerpoint/2010/main" spd="slow" advClick="0" advTm="5416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Rasterzeichnung</a:t>
            </a:r>
            <a:endParaRPr lang="de-DE" dirty="0"/>
          </a:p>
        </p:txBody>
      </p:sp>
      <p:pic>
        <p:nvPicPr>
          <p:cNvPr id="3" name="Bildplatzhalter 2" descr="Rasterzeichnung Jg.10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89" r="-38889"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149605"/>
      </p:ext>
    </p:extLst>
  </p:cSld>
  <p:clrMapOvr>
    <a:masterClrMapping/>
  </p:clrMapOvr>
  <p:transition xmlns:p14="http://schemas.microsoft.com/office/powerpoint/2010/main" spd="slow" advClick="0" advTm="812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Figuren aus </a:t>
            </a:r>
            <a:r>
              <a:rPr lang="de-DE" dirty="0" err="1" smtClean="0"/>
              <a:t>Pappmachee</a:t>
            </a:r>
            <a:endParaRPr lang="de-DE" dirty="0"/>
          </a:p>
        </p:txBody>
      </p:sp>
      <p:pic>
        <p:nvPicPr>
          <p:cNvPr id="3" name="Bildplatzhalter 2" descr="Figuren aus Styrodur1, Jg.9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89" r="-38889"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643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909">
        <p14:glitter pattern="hexagon"/>
      </p:transition>
    </mc:Choice>
    <mc:Fallback>
      <p:transition xmlns:p14="http://schemas.microsoft.com/office/powerpoint/2010/main" spd="slow" advClick="0" advTm="390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Lebensmittel täuschend echt</a:t>
            </a:r>
            <a:endParaRPr lang="de-DE" dirty="0"/>
          </a:p>
        </p:txBody>
      </p:sp>
      <p:pic>
        <p:nvPicPr>
          <p:cNvPr id="3" name="Bildplatzhalter 2" descr="Essen aus Pappmachee Jg.9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869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212">
        <p14:vortex dir="r"/>
      </p:transition>
    </mc:Choice>
    <mc:Fallback>
      <p:transition xmlns:p14="http://schemas.microsoft.com/office/powerpoint/2010/main" spd="slow" advClick="0" advTm="421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Gedeck für einen Künstler</a:t>
            </a:r>
            <a:endParaRPr lang="de-DE" dirty="0"/>
          </a:p>
        </p:txBody>
      </p:sp>
      <p:pic>
        <p:nvPicPr>
          <p:cNvPr id="3" name="Bildplatzhalter 2" descr="Geschirr 1 Jg. 10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374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259">
        <p14:shred/>
      </p:transition>
    </mc:Choice>
    <mc:Fallback>
      <p:transition xmlns:p14="http://schemas.microsoft.com/office/powerpoint/2010/main" spd="slow" advClick="0" advTm="125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Welt im Schuhkarton</a:t>
            </a:r>
            <a:endParaRPr lang="de-DE" dirty="0"/>
          </a:p>
        </p:txBody>
      </p:sp>
      <p:pic>
        <p:nvPicPr>
          <p:cNvPr id="3" name="Bildplatzhalter 2" descr="Unterwasserwelt1 Jg.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0106107"/>
      </p:ext>
    </p:extLst>
  </p:cSld>
  <p:clrMapOvr>
    <a:masterClrMapping/>
  </p:clrMapOvr>
  <p:transition xmlns:p14="http://schemas.microsoft.com/office/powerpoint/2010/main" spd="slow" advClick="0" advTm="3099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Gedeck für einen Künstler</a:t>
            </a:r>
            <a:endParaRPr lang="de-DE" dirty="0"/>
          </a:p>
        </p:txBody>
      </p:sp>
      <p:pic>
        <p:nvPicPr>
          <p:cNvPr id="3" name="Bildplatzhalter 2" descr="Geschirr 2 Jg.10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094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948">
        <p14:shred/>
      </p:transition>
    </mc:Choice>
    <mc:Fallback>
      <p:transition xmlns:p14="http://schemas.microsoft.com/office/powerpoint/2010/main" spd="slow" advClick="0" advTm="394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Gedeck für einen Künstler</a:t>
            </a:r>
            <a:endParaRPr lang="de-DE" dirty="0"/>
          </a:p>
        </p:txBody>
      </p:sp>
      <p:pic>
        <p:nvPicPr>
          <p:cNvPr id="5" name="Bildplatzhalter 4" descr="IMG_6126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27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573">
        <p14:shred/>
      </p:transition>
    </mc:Choice>
    <mc:Fallback>
      <p:transition xmlns:p14="http://schemas.microsoft.com/office/powerpoint/2010/main" spd="slow" advClick="0" advTm="357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Pop Art</a:t>
            </a:r>
            <a:endParaRPr lang="de-DE" dirty="0"/>
          </a:p>
        </p:txBody>
      </p:sp>
      <p:pic>
        <p:nvPicPr>
          <p:cNvPr id="3" name="Bildplatzhalter 2" descr="Pop Art 2 Jg.9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646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493">
        <p14:honeycomb/>
      </p:transition>
    </mc:Choice>
    <mc:Fallback>
      <p:transition xmlns:p14="http://schemas.microsoft.com/office/powerpoint/2010/main" spd="slow" advClick="0" advTm="549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Pop Art</a:t>
            </a:r>
            <a:endParaRPr lang="de-DE" dirty="0"/>
          </a:p>
        </p:txBody>
      </p:sp>
      <p:pic>
        <p:nvPicPr>
          <p:cNvPr id="5" name="Bildplatzhalter 4" descr="IMG_2668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1792288" y="612775"/>
            <a:ext cx="5486400" cy="4114800"/>
          </a:xfrm>
        </p:spPr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80464"/>
      </p:ext>
    </p:extLst>
  </p:cSld>
  <p:clrMapOvr>
    <a:masterClrMapping/>
  </p:clrMapOvr>
  <p:transition xmlns:p14="http://schemas.microsoft.com/office/powerpoint/2010/main" spd="slow" advClick="0" advTm="3593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Pop Art</a:t>
            </a:r>
            <a:endParaRPr lang="de-DE" dirty="0"/>
          </a:p>
        </p:txBody>
      </p:sp>
      <p:pic>
        <p:nvPicPr>
          <p:cNvPr id="3" name="Bildplatzhalter 2" descr="Pop Art 1 Jg.9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9353588"/>
      </p:ext>
    </p:extLst>
  </p:cSld>
  <p:clrMapOvr>
    <a:masterClrMapping/>
  </p:clrMapOvr>
  <p:transition xmlns:p14="http://schemas.microsoft.com/office/powerpoint/2010/main" spd="slow" advClick="0" advTm="3997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92288" y="5691412"/>
            <a:ext cx="5486400" cy="336589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Dreidimensionales Zeichnen</a:t>
            </a:r>
            <a:endParaRPr lang="de-DE" dirty="0"/>
          </a:p>
        </p:txBody>
      </p:sp>
      <p:pic>
        <p:nvPicPr>
          <p:cNvPr id="5" name="Bildplatzhalter 4" descr="IMG_274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792288" y="890812"/>
            <a:ext cx="5486400" cy="4114800"/>
          </a:xfrm>
        </p:spPr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1792288" y="6028002"/>
            <a:ext cx="5486400" cy="382488"/>
          </a:xfrm>
        </p:spPr>
        <p:txBody>
          <a:bodyPr>
            <a:normAutofit/>
          </a:bodyPr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525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615">
        <p14:honeycomb/>
      </p:transition>
    </mc:Choice>
    <mc:Fallback>
      <p:transition xmlns:p14="http://schemas.microsoft.com/office/powerpoint/2010/main" spd="slow" advClick="0" advTm="161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Lasierender Farbauftrag</a:t>
            </a:r>
            <a:endParaRPr lang="de-DE" dirty="0"/>
          </a:p>
        </p:txBody>
      </p:sp>
      <p:pic>
        <p:nvPicPr>
          <p:cNvPr id="9" name="Bildplatzhalter 8" descr="IMG_279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1792288" y="612775"/>
            <a:ext cx="5486400" cy="4114800"/>
          </a:xfrm>
        </p:spPr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583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393">
        <p:blinds dir="vert"/>
      </p:transition>
    </mc:Choice>
    <mc:Fallback>
      <p:transition xmlns:p14="http://schemas.microsoft.com/office/powerpoint/2010/main" spd="slow" advClick="0" advTm="4393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Projektarbeit in unserem Kunstraum</a:t>
            </a:r>
            <a:endParaRPr lang="de-DE" dirty="0"/>
          </a:p>
        </p:txBody>
      </p:sp>
      <p:pic>
        <p:nvPicPr>
          <p:cNvPr id="3" name="Bildplatzhalter 2" descr="IMG_1864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9/10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091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75">
        <p:dissolve/>
      </p:transition>
    </mc:Choice>
    <mc:Fallback>
      <p:transition xmlns:p14="http://schemas.microsoft.com/office/powerpoint/2010/main" spd="slow" advClick="0" advTm="2075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Welt im Schuhkarton</a:t>
            </a:r>
            <a:endParaRPr lang="de-DE" dirty="0"/>
          </a:p>
        </p:txBody>
      </p:sp>
      <p:pic>
        <p:nvPicPr>
          <p:cNvPr id="3" name="Bildplatzhalter 2" descr="Klasse 5 Welt im Schuhkarton (2)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5/6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3782453"/>
      </p:ext>
    </p:extLst>
  </p:cSld>
  <p:clrMapOvr>
    <a:masterClrMapping/>
  </p:clrMapOvr>
  <p:transition xmlns:p14="http://schemas.microsoft.com/office/powerpoint/2010/main" spd="slow" advClick="0" advTm="3163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Namensbild</a:t>
            </a:r>
            <a:endParaRPr lang="de-DE" dirty="0"/>
          </a:p>
        </p:txBody>
      </p:sp>
      <p:pic>
        <p:nvPicPr>
          <p:cNvPr id="3" name="Bildplatzhalter 2" descr="Klasse 5 Namensbild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89" r="-38889"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5/6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3017167"/>
      </p:ext>
    </p:extLst>
  </p:cSld>
  <p:clrMapOvr>
    <a:masterClrMapping/>
  </p:clrMapOvr>
  <p:transition xmlns:p14="http://schemas.microsoft.com/office/powerpoint/2010/main" spd="slow" advClick="0" advTm="3774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Pappteller-Monster</a:t>
            </a:r>
            <a:endParaRPr lang="de-DE" dirty="0"/>
          </a:p>
        </p:txBody>
      </p:sp>
      <p:pic>
        <p:nvPicPr>
          <p:cNvPr id="3" name="Bildplatzhalter 2" descr="Klasse 5 Pappteller Monster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5/6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201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983">
        <p:dissolve/>
      </p:transition>
    </mc:Choice>
    <mc:Fallback>
      <p:transition xmlns:p14="http://schemas.microsoft.com/office/powerpoint/2010/main" spd="slow" advClick="0" advTm="1983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Reklame in der Nacht</a:t>
            </a:r>
            <a:endParaRPr lang="de-DE" dirty="0"/>
          </a:p>
        </p:txBody>
      </p:sp>
      <p:pic>
        <p:nvPicPr>
          <p:cNvPr id="3" name="Bildplatzhalter 2" descr="Klasse 5 Reklame in der Nacht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5/6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295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676">
        <p:checker/>
      </p:transition>
    </mc:Choice>
    <mc:Fallback>
      <p:transition xmlns:p14="http://schemas.microsoft.com/office/powerpoint/2010/main" spd="slow" advClick="0" advTm="3676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Mein Schulweg</a:t>
            </a:r>
            <a:endParaRPr lang="de-DE" dirty="0"/>
          </a:p>
        </p:txBody>
      </p:sp>
      <p:pic>
        <p:nvPicPr>
          <p:cNvPr id="3" name="Bildplatzhalter 2" descr="Klasse 5 Mein Schulweg (2)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5/6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935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905">
        <p:blinds dir="vert"/>
      </p:transition>
    </mc:Choice>
    <mc:Fallback>
      <p:transition xmlns:p14="http://schemas.microsoft.com/office/powerpoint/2010/main" spd="slow" advClick="0" advTm="3905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Schatzkarte</a:t>
            </a:r>
            <a:endParaRPr lang="de-DE" dirty="0"/>
          </a:p>
        </p:txBody>
      </p:sp>
      <p:pic>
        <p:nvPicPr>
          <p:cNvPr id="3" name="Bildplatzhalter 2" descr="Klasse 6 Schatzkarte (2)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5/6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449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210" advClick="0" advTm="3588">
        <p14:flash/>
      </p:transition>
    </mc:Choice>
    <mc:Fallback>
      <p:transition xmlns:p14="http://schemas.microsoft.com/office/powerpoint/2010/main" spd="slow" advClick="0" advTm="358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Farben mischen</a:t>
            </a:r>
            <a:endParaRPr lang="de-DE" dirty="0"/>
          </a:p>
        </p:txBody>
      </p:sp>
      <p:pic>
        <p:nvPicPr>
          <p:cNvPr id="3" name="Bildplatzhalter 2" descr="Klasse 5 Farben mische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Jahrgang 5/6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54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540">
        <p14:honeycomb/>
      </p:transition>
    </mc:Choice>
    <mc:Fallback>
      <p:transition xmlns:p14="http://schemas.microsoft.com/office/powerpoint/2010/main" spd="slow" advClick="0" advTm="454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194</Words>
  <Application>Microsoft Macintosh PowerPoint</Application>
  <PresentationFormat>Bildschirmpräsentation (4:3)</PresentationFormat>
  <Paragraphs>60</Paragraphs>
  <Slides>27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Office-Design</vt:lpstr>
      <vt:lpstr>Das Fach Kunst</vt:lpstr>
      <vt:lpstr>Welt im Schuhkarton</vt:lpstr>
      <vt:lpstr>Welt im Schuhkarton</vt:lpstr>
      <vt:lpstr>Namensbild</vt:lpstr>
      <vt:lpstr>Pappteller-Monster</vt:lpstr>
      <vt:lpstr>Reklame in der Nacht</vt:lpstr>
      <vt:lpstr>Mein Schulweg</vt:lpstr>
      <vt:lpstr>Schatzkarte</vt:lpstr>
      <vt:lpstr>Farben mischen</vt:lpstr>
      <vt:lpstr>Strukturen zeichnen</vt:lpstr>
      <vt:lpstr>Op Art</vt:lpstr>
      <vt:lpstr>Plakatwettbewerb</vt:lpstr>
      <vt:lpstr>Plakatwettbewerb</vt:lpstr>
      <vt:lpstr>Plakatwettbewerb</vt:lpstr>
      <vt:lpstr>Türumrahmungen</vt:lpstr>
      <vt:lpstr>Rasterzeichnung</vt:lpstr>
      <vt:lpstr>Figuren aus Pappmachee</vt:lpstr>
      <vt:lpstr>Lebensmittel täuschend echt</vt:lpstr>
      <vt:lpstr>Gedeck für einen Künstler</vt:lpstr>
      <vt:lpstr>Gedeck für einen Künstler</vt:lpstr>
      <vt:lpstr>Gedeck für einen Künstler</vt:lpstr>
      <vt:lpstr>Pop Art</vt:lpstr>
      <vt:lpstr>Pop Art</vt:lpstr>
      <vt:lpstr>Pop Art</vt:lpstr>
      <vt:lpstr>Dreidimensionales Zeichnen</vt:lpstr>
      <vt:lpstr>Lasierender Farbauftrag</vt:lpstr>
      <vt:lpstr>Projektarbeit in unserem Kunstraum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Benutzer</dc:creator>
  <cp:lastModifiedBy>Benutzer</cp:lastModifiedBy>
  <cp:revision>14</cp:revision>
  <dcterms:created xsi:type="dcterms:W3CDTF">2020-11-10T14:31:51Z</dcterms:created>
  <dcterms:modified xsi:type="dcterms:W3CDTF">2020-11-11T13:30:43Z</dcterms:modified>
</cp:coreProperties>
</file>